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3332-CA4E-40CE-89AF-0A738E82700B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E18CB-19EF-455B-823C-6E577E432E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3332-CA4E-40CE-89AF-0A738E82700B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E18CB-19EF-455B-823C-6E577E432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3332-CA4E-40CE-89AF-0A738E82700B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E18CB-19EF-455B-823C-6E577E432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3332-CA4E-40CE-89AF-0A738E82700B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E18CB-19EF-455B-823C-6E577E432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3332-CA4E-40CE-89AF-0A738E82700B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88E18CB-19EF-455B-823C-6E577E432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3332-CA4E-40CE-89AF-0A738E82700B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E18CB-19EF-455B-823C-6E577E432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3332-CA4E-40CE-89AF-0A738E82700B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E18CB-19EF-455B-823C-6E577E432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3332-CA4E-40CE-89AF-0A738E82700B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E18CB-19EF-455B-823C-6E577E432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3332-CA4E-40CE-89AF-0A738E82700B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E18CB-19EF-455B-823C-6E577E432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3332-CA4E-40CE-89AF-0A738E82700B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E18CB-19EF-455B-823C-6E577E432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C3332-CA4E-40CE-89AF-0A738E82700B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E18CB-19EF-455B-823C-6E577E432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AC3332-CA4E-40CE-89AF-0A738E82700B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88E18CB-19EF-455B-823C-6E577E432E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astr.com/assets_c/2010/04/Leonardo_da_vinci-thumb-550x408-38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05200"/>
            <a:ext cx="7772400" cy="1470025"/>
          </a:xfrm>
        </p:spPr>
        <p:txBody>
          <a:bodyPr/>
          <a:lstStyle/>
          <a:p>
            <a:r>
              <a:rPr lang="en-US" dirty="0" smtClean="0"/>
              <a:t>Leonardo </a:t>
            </a:r>
            <a:r>
              <a:rPr lang="en-US" dirty="0" err="1" smtClean="0"/>
              <a:t>Da</a:t>
            </a:r>
            <a:r>
              <a:rPr lang="en-US" dirty="0" smtClean="0"/>
              <a:t> Vinci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4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Micah </a:t>
            </a:r>
            <a:r>
              <a:rPr lang="en-US" dirty="0" err="1" smtClean="0">
                <a:solidFill>
                  <a:schemeClr val="tx1"/>
                </a:solidFill>
              </a:rPr>
              <a:t>Knoblock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And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Ethan Pike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April 15, 1452 and died in 1519</a:t>
            </a:r>
          </a:p>
          <a:p>
            <a:r>
              <a:rPr lang="en-US" dirty="0" smtClean="0"/>
              <a:t>His death is unknown</a:t>
            </a:r>
          </a:p>
          <a:p>
            <a:r>
              <a:rPr lang="en-US" dirty="0" smtClean="0"/>
              <a:t>Vinci, Italy</a:t>
            </a:r>
          </a:p>
          <a:p>
            <a:r>
              <a:rPr lang="en-US" dirty="0" smtClean="0"/>
              <a:t>Family disowned him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paintings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Mona Lisa			</a:t>
            </a:r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The Last Supper</a:t>
            </a:r>
            <a:endParaRPr lang="en-US" dirty="0"/>
          </a:p>
        </p:txBody>
      </p:sp>
      <p:pic>
        <p:nvPicPr>
          <p:cNvPr id="4098" name="Picture 2" descr="http://www.popartuk.com/g/l/lgpp30545+mona-lisa-leonardo-da-vinci-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133600"/>
            <a:ext cx="3733801" cy="4724400"/>
          </a:xfrm>
          <a:prstGeom prst="rect">
            <a:avLst/>
          </a:prstGeom>
          <a:noFill/>
        </p:spPr>
      </p:pic>
      <p:pic>
        <p:nvPicPr>
          <p:cNvPr id="4100" name="Picture 4" descr="http://www.globalgallery.com/prod_images/600/ny-97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962400"/>
            <a:ext cx="54102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Flying Machine(1488)</a:t>
            </a:r>
          </a:p>
          <a:p>
            <a:r>
              <a:rPr lang="en-US" dirty="0" smtClean="0"/>
              <a:t>Tank(1487)</a:t>
            </a:r>
            <a:endParaRPr lang="en-US" dirty="0"/>
          </a:p>
        </p:txBody>
      </p:sp>
      <p:pic>
        <p:nvPicPr>
          <p:cNvPr id="7170" name="Picture 2" descr="http://www.hotelmimosa.net/imgoffers/Da-Vinci-Airpla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38450"/>
            <a:ext cx="5238750" cy="4019550"/>
          </a:xfrm>
          <a:prstGeom prst="rect">
            <a:avLst/>
          </a:prstGeom>
          <a:noFill/>
        </p:spPr>
      </p:pic>
      <p:pic>
        <p:nvPicPr>
          <p:cNvPr id="7172" name="Picture 4" descr="http://orionrobots.co.uk/image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1748" y="3276600"/>
            <a:ext cx="3842252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Leonardo </a:t>
            </a:r>
            <a:r>
              <a:rPr lang="en-US" dirty="0" err="1" smtClean="0"/>
              <a:t>Da</a:t>
            </a:r>
            <a:r>
              <a:rPr lang="en-US" dirty="0" smtClean="0"/>
              <a:t> Vinci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Considered by most THE Renaissance man</a:t>
            </a:r>
          </a:p>
          <a:p>
            <a:r>
              <a:rPr lang="en-US" dirty="0" smtClean="0"/>
              <a:t>A painter, writer, and inventor</a:t>
            </a:r>
          </a:p>
          <a:p>
            <a:r>
              <a:rPr lang="en-US" dirty="0" smtClean="0"/>
              <a:t>Spoke many languages</a:t>
            </a:r>
          </a:p>
          <a:p>
            <a:r>
              <a:rPr lang="en-US" dirty="0" smtClean="0"/>
              <a:t>Studied many different subjects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</TotalTime>
  <Words>64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Leonardo Da Vinci</vt:lpstr>
      <vt:lpstr>Biography</vt:lpstr>
      <vt:lpstr>Famous paintings</vt:lpstr>
      <vt:lpstr>Inventions</vt:lpstr>
      <vt:lpstr>Leonardo Da Vinci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Leonardo Da Vinci</dc:title>
  <dc:creator>admin</dc:creator>
  <cp:lastModifiedBy>admin</cp:lastModifiedBy>
  <cp:revision>3</cp:revision>
  <dcterms:created xsi:type="dcterms:W3CDTF">2011-04-18T14:55:52Z</dcterms:created>
  <dcterms:modified xsi:type="dcterms:W3CDTF">2011-04-19T15:44:41Z</dcterms:modified>
</cp:coreProperties>
</file>